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32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EFF94-BA46-4E67-B646-EE7E1753A211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60593-EDAF-483B-9C5C-FB56F549DF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215330"/>
            <a:ext cx="20383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773668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219670"/>
            <a:ext cx="8534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wrench is used to loosen a nut as shown below.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a. Show the line of action and lever-arm in the diagram.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b. Calculate the lever-arm and torque (Assume F = 15 N).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686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15. Consider the 12.0 kg motorcycle wheel shown in Figure 10.38. Assume it to be approximately an annular ring with an inner radius of 0.280 m and an outer radius of 0.330 m. The motorcycle is on its center stand, so that the wheel can spin freely. (a) If the drive chain exerts a force of 2200 N at a radius of 5.00 cm, what is the angular acceleration of the wheel? (b) What is the tangential acceleration of a point on the outer edge of the tire? (c) How long, starting from rest, does it take to reach an angular velocity of 80.0 </a:t>
            </a:r>
            <a:r>
              <a:rPr lang="en-US" dirty="0" err="1" smtClean="0"/>
              <a:t>rad</a:t>
            </a:r>
            <a:r>
              <a:rPr lang="en-US" dirty="0" smtClean="0"/>
              <a:t>/s?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2028964"/>
            <a:ext cx="3597469" cy="440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810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2. In the figure, a solid 0.2 kg ball rolls smoothly from rest (starting at height </a:t>
            </a:r>
            <a:r>
              <a:rPr lang="en-US" i="1" dirty="0"/>
              <a:t>H</a:t>
            </a:r>
            <a:r>
              <a:rPr lang="en-US" dirty="0"/>
              <a:t> = 5.7 m) until it leaves the horizontal section at the end of the track, at height </a:t>
            </a:r>
            <a:r>
              <a:rPr lang="en-US" i="1" dirty="0"/>
              <a:t>h</a:t>
            </a:r>
            <a:r>
              <a:rPr lang="en-US" dirty="0"/>
              <a:t> = 1.8 m. </a:t>
            </a:r>
            <a:r>
              <a:rPr lang="en-US" dirty="0" smtClean="0"/>
              <a:t>Use </a:t>
            </a:r>
            <a:r>
              <a:rPr lang="en-US" dirty="0"/>
              <a:t>the conservation of energy to find the velocity of the ball as it leaves the end of track?</a:t>
            </a:r>
          </a:p>
        </p:txBody>
      </p:sp>
      <p:pic>
        <p:nvPicPr>
          <p:cNvPr id="5" name="Picture 4" descr="http://edugen.wileyplus.com/edugen/courses/crs4957/art/qb/qu/c11/q1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1600200"/>
            <a:ext cx="15906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Equilibrium Problem</a:t>
            </a:r>
            <a:endParaRPr lang="en-US" dirty="0"/>
          </a:p>
        </p:txBody>
      </p:sp>
      <p:pic>
        <p:nvPicPr>
          <p:cNvPr id="1025" name="Picture 65" descr="http://edugen.wiley.com/edugen/courses/crs4957/halliday9118/halliday9088c12/image_n/nt0086-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2773865"/>
            <a:ext cx="1857375" cy="142875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1458052"/>
            <a:ext cx="9131461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D. A gymnast with mass 46.0 kg stands on the end of a uniform balance beam as shown below. The beam is 5.00 m long and has a mass of 250 kg (excluding the mass of the two supports). Each support is 0.500 m from its end of the beam. Assume that the forces on the beam due to support 1 and support 2 are vertical. </a:t>
            </a:r>
            <a:br>
              <a:rPr lang="en-US" dirty="0" smtClean="0">
                <a:latin typeface="Times New Roman"/>
                <a:ea typeface="Calibri"/>
                <a:cs typeface="Times New Roman"/>
              </a:rPr>
            </a:br>
            <a:r>
              <a:rPr lang="en-US" dirty="0" smtClean="0">
                <a:latin typeface="Times New Roman"/>
                <a:ea typeface="Calibri"/>
                <a:cs typeface="Times New Roman"/>
              </a:rPr>
              <a:t>a. Draw a free-body diagram for the beam.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b. Write down a force equation by balancing the forces vertically.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c. Write down a torque equation by balancing the torques. </a:t>
            </a: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dirty="0" smtClean="0">
                <a:latin typeface="Times New Roman"/>
                <a:ea typeface="Calibri"/>
                <a:cs typeface="Times New Roman"/>
              </a:rPr>
              <a:t>d. Calculate the forces on the beam due to (a) support 1 and (b) support 2?  </a:t>
            </a:r>
            <a:endParaRPr lang="en-US" dirty="0">
              <a:ea typeface="Calibri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 rot="10800000" flipH="1" flipV="1">
            <a:off x="533400" y="457200"/>
            <a:ext cx="7239000" cy="83099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The drawing shows a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person</a:t>
            </a:r>
            <a:r>
              <a:rPr lang="en-US" altLang="en-US" dirty="0" smtClean="0">
                <a:latin typeface="Arial" charset="0"/>
              </a:rPr>
              <a:t>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doing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push-ups. Find 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the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force exerted by the floor on </a:t>
            </a: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each hand and each</a:t>
            </a:r>
            <a:r>
              <a:rPr kumimoji="0" lang="en-US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US" altLang="en-US" sz="8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foot, assuming that the person holds this position.</a:t>
            </a:r>
          </a:p>
        </p:txBody>
      </p:sp>
      <p:pic>
        <p:nvPicPr>
          <p:cNvPr id="1026" name="Picture 2" descr="eft-parenthesis weight comma Upper W equals 584  Upper N right-parenthesi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457325" y="-45720"/>
            <a:ext cx="1457357" cy="4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295400"/>
            <a:ext cx="51816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250</Words>
  <Application>Microsoft Office PowerPoint</Application>
  <PresentationFormat>On-screen Show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Equilibrium Problem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mahes</dc:creator>
  <cp:lastModifiedBy>mahes</cp:lastModifiedBy>
  <cp:revision>8</cp:revision>
  <dcterms:created xsi:type="dcterms:W3CDTF">2016-10-27T02:10:00Z</dcterms:created>
  <dcterms:modified xsi:type="dcterms:W3CDTF">2016-10-27T12:16:14Z</dcterms:modified>
</cp:coreProperties>
</file>